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Inter Semi-Bold" charset="1" panose="02000503000000020004"/>
      <p:regular r:id="rId20"/>
    </p:embeddedFont>
    <p:embeddedFont>
      <p:font typeface="Inter Medium" charset="1" panose="020005030000000200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7E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94178" y="2755226"/>
            <a:ext cx="5643094" cy="3978382"/>
          </a:xfrm>
          <a:custGeom>
            <a:avLst/>
            <a:gdLst/>
            <a:ahLst/>
            <a:cxnLst/>
            <a:rect r="r" b="b" t="t" l="l"/>
            <a:pathLst>
              <a:path h="3978382" w="5643094">
                <a:moveTo>
                  <a:pt x="0" y="0"/>
                </a:moveTo>
                <a:lnTo>
                  <a:pt x="5643095" y="0"/>
                </a:lnTo>
                <a:lnTo>
                  <a:pt x="5643095" y="3978381"/>
                </a:lnTo>
                <a:lnTo>
                  <a:pt x="0" y="39783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04667" y="5990104"/>
            <a:ext cx="14940855" cy="230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34"/>
              </a:lnSpc>
            </a:pPr>
            <a:r>
              <a:rPr lang="en-US" b="true" sz="6596">
                <a:solidFill>
                  <a:srgbClr val="013090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NADPIS: SPOLEČNOST VĚDECKÝCH </a:t>
            </a:r>
          </a:p>
          <a:p>
            <a:pPr algn="l">
              <a:lnSpc>
                <a:spcPts val="9234"/>
              </a:lnSpc>
              <a:spcBef>
                <a:spcPct val="0"/>
              </a:spcBef>
            </a:pPr>
            <a:r>
              <a:rPr lang="en-US" b="true" sz="6596">
                <a:solidFill>
                  <a:srgbClr val="013090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EXPERTŮ CESTOVNÍHO RUCHU</a:t>
            </a:r>
            <a:r>
              <a:rPr lang="en-US" b="true" sz="6596">
                <a:solidFill>
                  <a:srgbClr val="000000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-2437495" y="8607008"/>
            <a:ext cx="12111038" cy="651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4"/>
              </a:lnSpc>
              <a:spcBef>
                <a:spcPct val="0"/>
              </a:spcBef>
            </a:pPr>
            <a:r>
              <a:rPr lang="en-US" b="true" sz="3796">
                <a:solidFill>
                  <a:srgbClr val="013090"/>
                </a:solidFill>
                <a:latin typeface="Inter Medium"/>
                <a:ea typeface="Inter Medium"/>
                <a:cs typeface="Inter Medium"/>
                <a:sym typeface="Inter Medium"/>
              </a:rPr>
              <a:t>podnadpis prezentace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-610402" y="310226"/>
            <a:ext cx="6477905" cy="495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4"/>
              </a:lnSpc>
              <a:spcBef>
                <a:spcPct val="0"/>
              </a:spcBef>
            </a:pPr>
            <a:r>
              <a:rPr lang="en-US" b="true" sz="2996">
                <a:solidFill>
                  <a:srgbClr val="0466FF"/>
                </a:solidFill>
                <a:latin typeface="Inter Medium"/>
                <a:ea typeface="Inter Medium"/>
                <a:cs typeface="Inter Medium"/>
                <a:sym typeface="Inter Medium"/>
              </a:rPr>
              <a:t>šablona prezentace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867503" y="310226"/>
            <a:ext cx="8025033" cy="495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4"/>
              </a:lnSpc>
              <a:spcBef>
                <a:spcPct val="0"/>
              </a:spcBef>
            </a:pPr>
            <a:r>
              <a:rPr lang="en-US" b="true" sz="2996">
                <a:solidFill>
                  <a:srgbClr val="0466FF"/>
                </a:solidFill>
                <a:latin typeface="Inter Medium"/>
                <a:ea typeface="Inter Medium"/>
                <a:cs typeface="Inter Medium"/>
                <a:sym typeface="Inter Medium"/>
              </a:rPr>
              <a:t>název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610553" y="310226"/>
            <a:ext cx="12111038" cy="495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4"/>
              </a:lnSpc>
              <a:spcBef>
                <a:spcPct val="0"/>
              </a:spcBef>
            </a:pPr>
            <a:r>
              <a:rPr lang="en-US" b="true" sz="2996">
                <a:solidFill>
                  <a:srgbClr val="0466FF"/>
                </a:solidFill>
                <a:latin typeface="Inter Medium"/>
                <a:ea typeface="Inter Medium"/>
                <a:cs typeface="Inter Medium"/>
                <a:sym typeface="Inter Medium"/>
              </a:rPr>
              <a:t>svecr.cz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975394" y="-128635"/>
            <a:ext cx="10684002" cy="10415635"/>
            <a:chOff x="0" y="0"/>
            <a:chExt cx="2813894" cy="27432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13894" cy="2743213"/>
            </a:xfrm>
            <a:custGeom>
              <a:avLst/>
              <a:gdLst/>
              <a:ahLst/>
              <a:cxnLst/>
              <a:rect r="r" b="b" t="t" l="l"/>
              <a:pathLst>
                <a:path h="2743213" w="2813894">
                  <a:moveTo>
                    <a:pt x="0" y="0"/>
                  </a:moveTo>
                  <a:lnTo>
                    <a:pt x="2813894" y="0"/>
                  </a:lnTo>
                  <a:lnTo>
                    <a:pt x="2813894" y="2743213"/>
                  </a:lnTo>
                  <a:lnTo>
                    <a:pt x="0" y="2743213"/>
                  </a:lnTo>
                  <a:close/>
                </a:path>
              </a:pathLst>
            </a:custGeom>
            <a:solidFill>
              <a:srgbClr val="D7E3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813894" cy="27813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920353" y="-432899"/>
            <a:ext cx="4146379" cy="2923197"/>
          </a:xfrm>
          <a:custGeom>
            <a:avLst/>
            <a:gdLst/>
            <a:ahLst/>
            <a:cxnLst/>
            <a:rect r="r" b="b" t="t" l="l"/>
            <a:pathLst>
              <a:path h="2923197" w="4146379">
                <a:moveTo>
                  <a:pt x="0" y="0"/>
                </a:moveTo>
                <a:lnTo>
                  <a:pt x="4146379" y="0"/>
                </a:lnTo>
                <a:lnTo>
                  <a:pt x="4146379" y="2923198"/>
                </a:lnTo>
                <a:lnTo>
                  <a:pt x="0" y="29231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284050" y="-300149"/>
            <a:ext cx="10684002" cy="10758663"/>
            <a:chOff x="0" y="0"/>
            <a:chExt cx="2813894" cy="283355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813894" cy="2833557"/>
            </a:xfrm>
            <a:custGeom>
              <a:avLst/>
              <a:gdLst/>
              <a:ahLst/>
              <a:cxnLst/>
              <a:rect r="r" b="b" t="t" l="l"/>
              <a:pathLst>
                <a:path h="2833557" w="2813894">
                  <a:moveTo>
                    <a:pt x="0" y="0"/>
                  </a:moveTo>
                  <a:lnTo>
                    <a:pt x="2813894" y="0"/>
                  </a:lnTo>
                  <a:lnTo>
                    <a:pt x="2813894" y="2833557"/>
                  </a:lnTo>
                  <a:lnTo>
                    <a:pt x="0" y="2833557"/>
                  </a:lnTo>
                  <a:close/>
                </a:path>
              </a:pathLst>
            </a:custGeom>
            <a:solidFill>
              <a:srgbClr val="0466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813894" cy="28716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829579" y="1489438"/>
            <a:ext cx="2745789" cy="1404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64"/>
              </a:lnSpc>
              <a:spcBef>
                <a:spcPct val="0"/>
              </a:spcBef>
            </a:pPr>
            <a:r>
              <a:rPr lang="en-US" b="true" sz="8260">
                <a:solidFill>
                  <a:srgbClr val="FFFFFF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TEXT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0" y="3598196"/>
            <a:ext cx="10127155" cy="4115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514"/>
              </a:lnSpc>
              <a:spcBef>
                <a:spcPct val="0"/>
              </a:spcBef>
            </a:pPr>
            <a:r>
              <a:rPr lang="en-US" b="true" sz="11795">
                <a:solidFill>
                  <a:srgbClr val="FFFFFF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Text odstavce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0399953" y="-4320801"/>
            <a:ext cx="7452282" cy="18367393"/>
          </a:xfrm>
          <a:custGeom>
            <a:avLst/>
            <a:gdLst/>
            <a:ahLst/>
            <a:cxnLst/>
            <a:rect r="r" b="b" t="t" l="l"/>
            <a:pathLst>
              <a:path h="18367393" w="7452282">
                <a:moveTo>
                  <a:pt x="0" y="0"/>
                </a:moveTo>
                <a:lnTo>
                  <a:pt x="7452281" y="0"/>
                </a:lnTo>
                <a:lnTo>
                  <a:pt x="7452281" y="18367392"/>
                </a:lnTo>
                <a:lnTo>
                  <a:pt x="0" y="183673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</a:blip>
            <a:stretch>
              <a:fillRect l="-141991" t="-37665" r="-385318" b="-41666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920353" y="-432899"/>
            <a:ext cx="4146379" cy="2923197"/>
          </a:xfrm>
          <a:custGeom>
            <a:avLst/>
            <a:gdLst/>
            <a:ahLst/>
            <a:cxnLst/>
            <a:rect r="r" b="b" t="t" l="l"/>
            <a:pathLst>
              <a:path h="2923197" w="4146379">
                <a:moveTo>
                  <a:pt x="0" y="0"/>
                </a:moveTo>
                <a:lnTo>
                  <a:pt x="4146379" y="0"/>
                </a:lnTo>
                <a:lnTo>
                  <a:pt x="4146379" y="2923198"/>
                </a:lnTo>
                <a:lnTo>
                  <a:pt x="0" y="29231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8336212" y="-4463165"/>
            <a:ext cx="15772163" cy="18367393"/>
          </a:xfrm>
          <a:custGeom>
            <a:avLst/>
            <a:gdLst/>
            <a:ahLst/>
            <a:cxnLst/>
            <a:rect r="r" b="b" t="t" l="l"/>
            <a:pathLst>
              <a:path h="18367393" w="15772163">
                <a:moveTo>
                  <a:pt x="0" y="0"/>
                </a:moveTo>
                <a:lnTo>
                  <a:pt x="15772163" y="0"/>
                </a:lnTo>
                <a:lnTo>
                  <a:pt x="15772163" y="18367392"/>
                </a:lnTo>
                <a:lnTo>
                  <a:pt x="0" y="183673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</a:blip>
            <a:stretch>
              <a:fillRect l="-14340" t="-37665" r="-182061" b="-41666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153139" y="1816004"/>
            <a:ext cx="2669530" cy="953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34"/>
              </a:lnSpc>
              <a:spcBef>
                <a:spcPct val="0"/>
              </a:spcBef>
            </a:pPr>
            <a:r>
              <a:rPr lang="en-US" b="true" sz="5596">
                <a:solidFill>
                  <a:srgbClr val="000000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NADPIS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46472" y="1816004"/>
            <a:ext cx="644798" cy="953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34"/>
              </a:lnSpc>
              <a:spcBef>
                <a:spcPct val="0"/>
              </a:spcBef>
            </a:pPr>
            <a:r>
              <a:rPr lang="en-US" b="true" sz="5596">
                <a:solidFill>
                  <a:srgbClr val="000000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6.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22405" y="2909329"/>
            <a:ext cx="5330998" cy="495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4"/>
              </a:lnSpc>
              <a:spcBef>
                <a:spcPct val="0"/>
              </a:spcBef>
            </a:pPr>
            <a:r>
              <a:rPr lang="en-US" b="true" sz="2996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Text odstavce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920353" y="-432899"/>
            <a:ext cx="4146379" cy="2923197"/>
          </a:xfrm>
          <a:custGeom>
            <a:avLst/>
            <a:gdLst/>
            <a:ahLst/>
            <a:cxnLst/>
            <a:rect r="r" b="b" t="t" l="l"/>
            <a:pathLst>
              <a:path h="2923197" w="4146379">
                <a:moveTo>
                  <a:pt x="0" y="0"/>
                </a:moveTo>
                <a:lnTo>
                  <a:pt x="4146379" y="0"/>
                </a:lnTo>
                <a:lnTo>
                  <a:pt x="4146379" y="2923198"/>
                </a:lnTo>
                <a:lnTo>
                  <a:pt x="0" y="29231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8336212" y="-4463165"/>
            <a:ext cx="15772163" cy="18367393"/>
          </a:xfrm>
          <a:custGeom>
            <a:avLst/>
            <a:gdLst/>
            <a:ahLst/>
            <a:cxnLst/>
            <a:rect r="r" b="b" t="t" l="l"/>
            <a:pathLst>
              <a:path h="18367393" w="15772163">
                <a:moveTo>
                  <a:pt x="0" y="0"/>
                </a:moveTo>
                <a:lnTo>
                  <a:pt x="15772163" y="0"/>
                </a:lnTo>
                <a:lnTo>
                  <a:pt x="15772163" y="18367392"/>
                </a:lnTo>
                <a:lnTo>
                  <a:pt x="0" y="183673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</a:blip>
            <a:stretch>
              <a:fillRect l="-14340" t="-37665" r="-182061" b="-41666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153139" y="1816004"/>
            <a:ext cx="2669530" cy="953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34"/>
              </a:lnSpc>
              <a:spcBef>
                <a:spcPct val="0"/>
              </a:spcBef>
            </a:pPr>
            <a:r>
              <a:rPr lang="en-US" b="true" sz="5596">
                <a:solidFill>
                  <a:srgbClr val="000000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NADPIS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01464" y="1816004"/>
            <a:ext cx="534814" cy="953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34"/>
              </a:lnSpc>
              <a:spcBef>
                <a:spcPct val="0"/>
              </a:spcBef>
            </a:pPr>
            <a:r>
              <a:rPr lang="en-US" b="true" sz="5596">
                <a:solidFill>
                  <a:srgbClr val="000000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7.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22405" y="2909329"/>
            <a:ext cx="5330998" cy="495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4"/>
              </a:lnSpc>
              <a:spcBef>
                <a:spcPct val="0"/>
              </a:spcBef>
            </a:pPr>
            <a:r>
              <a:rPr lang="en-US" b="true" sz="2996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Text odstavce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920353" y="-432899"/>
            <a:ext cx="4146379" cy="2923197"/>
          </a:xfrm>
          <a:custGeom>
            <a:avLst/>
            <a:gdLst/>
            <a:ahLst/>
            <a:cxnLst/>
            <a:rect r="r" b="b" t="t" l="l"/>
            <a:pathLst>
              <a:path h="2923197" w="4146379">
                <a:moveTo>
                  <a:pt x="0" y="0"/>
                </a:moveTo>
                <a:lnTo>
                  <a:pt x="4146379" y="0"/>
                </a:lnTo>
                <a:lnTo>
                  <a:pt x="4146379" y="2923198"/>
                </a:lnTo>
                <a:lnTo>
                  <a:pt x="0" y="29231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8336212" y="-4463165"/>
            <a:ext cx="15772163" cy="18367393"/>
          </a:xfrm>
          <a:custGeom>
            <a:avLst/>
            <a:gdLst/>
            <a:ahLst/>
            <a:cxnLst/>
            <a:rect r="r" b="b" t="t" l="l"/>
            <a:pathLst>
              <a:path h="18367393" w="15772163">
                <a:moveTo>
                  <a:pt x="0" y="0"/>
                </a:moveTo>
                <a:lnTo>
                  <a:pt x="15772163" y="0"/>
                </a:lnTo>
                <a:lnTo>
                  <a:pt x="15772163" y="18367392"/>
                </a:lnTo>
                <a:lnTo>
                  <a:pt x="0" y="183673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</a:blip>
            <a:stretch>
              <a:fillRect l="-14340" t="-37665" r="-182061" b="-41666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153139" y="1816004"/>
            <a:ext cx="2669530" cy="953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34"/>
              </a:lnSpc>
              <a:spcBef>
                <a:spcPct val="0"/>
              </a:spcBef>
            </a:pPr>
            <a:r>
              <a:rPr lang="en-US" b="true" sz="5596">
                <a:solidFill>
                  <a:srgbClr val="000000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NADPIS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43794" y="1816004"/>
            <a:ext cx="650156" cy="953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34"/>
              </a:lnSpc>
              <a:spcBef>
                <a:spcPct val="0"/>
              </a:spcBef>
            </a:pPr>
            <a:r>
              <a:rPr lang="en-US" b="true" sz="5596">
                <a:solidFill>
                  <a:srgbClr val="000000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8.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22405" y="2909329"/>
            <a:ext cx="5330998" cy="495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4"/>
              </a:lnSpc>
              <a:spcBef>
                <a:spcPct val="0"/>
              </a:spcBef>
            </a:pPr>
            <a:r>
              <a:rPr lang="en-US" b="true" sz="2996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Text odstavce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7E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53421" y="2560890"/>
            <a:ext cx="6181159" cy="5165221"/>
          </a:xfrm>
          <a:custGeom>
            <a:avLst/>
            <a:gdLst/>
            <a:ahLst/>
            <a:cxnLst/>
            <a:rect r="r" b="b" t="t" l="l"/>
            <a:pathLst>
              <a:path h="5165221" w="6181159">
                <a:moveTo>
                  <a:pt x="0" y="0"/>
                </a:moveTo>
                <a:lnTo>
                  <a:pt x="6181158" y="0"/>
                </a:lnTo>
                <a:lnTo>
                  <a:pt x="6181158" y="5165220"/>
                </a:lnTo>
                <a:lnTo>
                  <a:pt x="0" y="51652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265" t="0" r="-9265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-610402" y="9396698"/>
            <a:ext cx="6477905" cy="495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4"/>
              </a:lnSpc>
              <a:spcBef>
                <a:spcPct val="0"/>
              </a:spcBef>
            </a:pPr>
            <a:r>
              <a:rPr lang="en-US" b="true" sz="2996">
                <a:solidFill>
                  <a:srgbClr val="0466FF"/>
                </a:solidFill>
                <a:latin typeface="Inter Medium"/>
                <a:ea typeface="Inter Medium"/>
                <a:cs typeface="Inter Medium"/>
                <a:sym typeface="Inter Medium"/>
              </a:rPr>
              <a:t>šablona prezentace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867503" y="9396698"/>
            <a:ext cx="8025033" cy="495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4"/>
              </a:lnSpc>
              <a:spcBef>
                <a:spcPct val="0"/>
              </a:spcBef>
            </a:pPr>
            <a:r>
              <a:rPr lang="en-US" b="true" sz="2996">
                <a:solidFill>
                  <a:srgbClr val="0466FF"/>
                </a:solidFill>
                <a:latin typeface="Inter Medium"/>
                <a:ea typeface="Inter Medium"/>
                <a:cs typeface="Inter Medium"/>
                <a:sym typeface="Inter Medium"/>
              </a:rPr>
              <a:t>název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610553" y="9396698"/>
            <a:ext cx="12111038" cy="495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4"/>
              </a:lnSpc>
              <a:spcBef>
                <a:spcPct val="0"/>
              </a:spcBef>
            </a:pPr>
            <a:r>
              <a:rPr lang="en-US" b="true" sz="2996">
                <a:solidFill>
                  <a:srgbClr val="0466FF"/>
                </a:solidFill>
                <a:latin typeface="Inter Medium"/>
                <a:ea typeface="Inter Medium"/>
                <a:cs typeface="Inter Medium"/>
                <a:sym typeface="Inter Medium"/>
              </a:rPr>
              <a:t>svecr.cz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975394" y="-128635"/>
            <a:ext cx="10684002" cy="10415635"/>
            <a:chOff x="0" y="0"/>
            <a:chExt cx="2813894" cy="27432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13894" cy="2743213"/>
            </a:xfrm>
            <a:custGeom>
              <a:avLst/>
              <a:gdLst/>
              <a:ahLst/>
              <a:cxnLst/>
              <a:rect r="r" b="b" t="t" l="l"/>
              <a:pathLst>
                <a:path h="2743213" w="2813894">
                  <a:moveTo>
                    <a:pt x="0" y="0"/>
                  </a:moveTo>
                  <a:lnTo>
                    <a:pt x="2813894" y="0"/>
                  </a:lnTo>
                  <a:lnTo>
                    <a:pt x="2813894" y="2743213"/>
                  </a:lnTo>
                  <a:lnTo>
                    <a:pt x="0" y="2743213"/>
                  </a:lnTo>
                  <a:close/>
                </a:path>
              </a:pathLst>
            </a:custGeom>
            <a:solidFill>
              <a:srgbClr val="D7E3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813894" cy="27813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920353" y="-432899"/>
            <a:ext cx="4146379" cy="2923197"/>
          </a:xfrm>
          <a:custGeom>
            <a:avLst/>
            <a:gdLst/>
            <a:ahLst/>
            <a:cxnLst/>
            <a:rect r="r" b="b" t="t" l="l"/>
            <a:pathLst>
              <a:path h="2923197" w="4146379">
                <a:moveTo>
                  <a:pt x="0" y="0"/>
                </a:moveTo>
                <a:lnTo>
                  <a:pt x="4146379" y="0"/>
                </a:lnTo>
                <a:lnTo>
                  <a:pt x="4146379" y="2923198"/>
                </a:lnTo>
                <a:lnTo>
                  <a:pt x="0" y="29231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284050" y="-300149"/>
            <a:ext cx="10684002" cy="10758663"/>
            <a:chOff x="0" y="0"/>
            <a:chExt cx="2813894" cy="283355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813894" cy="2833557"/>
            </a:xfrm>
            <a:custGeom>
              <a:avLst/>
              <a:gdLst/>
              <a:ahLst/>
              <a:cxnLst/>
              <a:rect r="r" b="b" t="t" l="l"/>
              <a:pathLst>
                <a:path h="2833557" w="2813894">
                  <a:moveTo>
                    <a:pt x="0" y="0"/>
                  </a:moveTo>
                  <a:lnTo>
                    <a:pt x="2813894" y="0"/>
                  </a:lnTo>
                  <a:lnTo>
                    <a:pt x="2813894" y="2833557"/>
                  </a:lnTo>
                  <a:lnTo>
                    <a:pt x="0" y="2833557"/>
                  </a:lnTo>
                  <a:close/>
                </a:path>
              </a:pathLst>
            </a:custGeom>
            <a:solidFill>
              <a:srgbClr val="0466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813894" cy="28716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346996" y="1489438"/>
            <a:ext cx="3710956" cy="1404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64"/>
              </a:lnSpc>
              <a:spcBef>
                <a:spcPct val="0"/>
              </a:spcBef>
            </a:pPr>
            <a:r>
              <a:rPr lang="en-US" b="true" sz="8260">
                <a:solidFill>
                  <a:srgbClr val="FFFFFF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OBSAH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2032728" y="3890242"/>
            <a:ext cx="6751547" cy="770029"/>
            <a:chOff x="0" y="0"/>
            <a:chExt cx="9002063" cy="1026706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77851"/>
              <a:ext cx="9002063" cy="11045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085"/>
                </a:lnSpc>
                <a:spcBef>
                  <a:spcPct val="0"/>
                </a:spcBef>
              </a:pPr>
              <a:r>
                <a:rPr lang="en-US" b="true" sz="5060">
                  <a:solidFill>
                    <a:srgbClr val="FFFFFF"/>
                  </a:solidFill>
                  <a:latin typeface="Inter Semi-Bold"/>
                  <a:ea typeface="Inter Semi-Bold"/>
                  <a:cs typeface="Inter Semi-Bold"/>
                  <a:sym typeface="Inter Semi-Bold"/>
                </a:rPr>
                <a:t>Nadpis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1449398" y="-85725"/>
              <a:ext cx="830471" cy="11124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092"/>
                </a:lnSpc>
                <a:spcBef>
                  <a:spcPct val="0"/>
                </a:spcBef>
              </a:pPr>
              <a:r>
                <a:rPr lang="en-US" b="true" sz="5065">
                  <a:solidFill>
                    <a:srgbClr val="FFFFFF"/>
                  </a:solidFill>
                  <a:latin typeface="Inter Semi-Bold"/>
                  <a:ea typeface="Inter Semi-Bold"/>
                  <a:cs typeface="Inter Semi-Bold"/>
                  <a:sym typeface="Inter Semi-Bold"/>
                </a:rPr>
                <a:t>1.</a:t>
              </a:r>
              <a:r>
                <a:rPr lang="en-US" b="true" sz="5065">
                  <a:solidFill>
                    <a:srgbClr val="000000"/>
                  </a:solidFill>
                  <a:latin typeface="Inter Semi-Bold"/>
                  <a:ea typeface="Inter Semi-Bold"/>
                  <a:cs typeface="Inter Semi-Bold"/>
                  <a:sym typeface="Inter Semi-Bold"/>
                </a:rPr>
                <a:t> 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2032728" y="4942682"/>
            <a:ext cx="6751547" cy="770029"/>
            <a:chOff x="0" y="0"/>
            <a:chExt cx="9002063" cy="1026706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85725"/>
              <a:ext cx="9002063" cy="11124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092"/>
                </a:lnSpc>
                <a:spcBef>
                  <a:spcPct val="0"/>
                </a:spcBef>
              </a:pPr>
              <a:r>
                <a:rPr lang="en-US" b="true" sz="5065">
                  <a:solidFill>
                    <a:srgbClr val="FFFFFF"/>
                  </a:solidFill>
                  <a:latin typeface="Inter Semi-Bold"/>
                  <a:ea typeface="Inter Semi-Bold"/>
                  <a:cs typeface="Inter Semi-Bold"/>
                  <a:sym typeface="Inter Semi-Bold"/>
                </a:rPr>
                <a:t>Nadpis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1371428" y="-85725"/>
              <a:ext cx="986412" cy="11124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092"/>
                </a:lnSpc>
                <a:spcBef>
                  <a:spcPct val="0"/>
                </a:spcBef>
              </a:pPr>
              <a:r>
                <a:rPr lang="en-US" b="true" sz="5065">
                  <a:solidFill>
                    <a:srgbClr val="FFFFFF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2.</a:t>
              </a:r>
              <a:r>
                <a:rPr lang="en-US" b="true" sz="5065">
                  <a:solidFill>
                    <a:srgbClr val="000000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 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2032728" y="5990164"/>
            <a:ext cx="6751547" cy="770029"/>
            <a:chOff x="0" y="0"/>
            <a:chExt cx="9002063" cy="1026706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-85725"/>
              <a:ext cx="9002063" cy="11124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092"/>
                </a:lnSpc>
                <a:spcBef>
                  <a:spcPct val="0"/>
                </a:spcBef>
              </a:pPr>
              <a:r>
                <a:rPr lang="en-US" b="true" sz="5065">
                  <a:solidFill>
                    <a:srgbClr val="FFFFFF"/>
                  </a:solidFill>
                  <a:latin typeface="Inter Semi-Bold"/>
                  <a:ea typeface="Inter Semi-Bold"/>
                  <a:cs typeface="Inter Semi-Bold"/>
                  <a:sym typeface="Inter Semi-Bold"/>
                </a:rPr>
                <a:t>Nadpis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1367595" y="-85725"/>
              <a:ext cx="994077" cy="11124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092"/>
                </a:lnSpc>
                <a:spcBef>
                  <a:spcPct val="0"/>
                </a:spcBef>
              </a:pPr>
              <a:r>
                <a:rPr lang="en-US" b="true" sz="5065">
                  <a:solidFill>
                    <a:srgbClr val="FFFFFF"/>
                  </a:solidFill>
                  <a:latin typeface="Inter Semi-Bold"/>
                  <a:ea typeface="Inter Semi-Bold"/>
                  <a:cs typeface="Inter Semi-Bold"/>
                  <a:sym typeface="Inter Semi-Bold"/>
                </a:rPr>
                <a:t>3.</a:t>
              </a:r>
              <a:r>
                <a:rPr lang="en-US" b="true" sz="5065">
                  <a:solidFill>
                    <a:srgbClr val="000000"/>
                  </a:solidFill>
                  <a:latin typeface="Inter Semi-Bold"/>
                  <a:ea typeface="Inter Semi-Bold"/>
                  <a:cs typeface="Inter Semi-Bold"/>
                  <a:sym typeface="Inter Semi-Bold"/>
                </a:rPr>
                <a:t> 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032728" y="7037645"/>
            <a:ext cx="6751547" cy="790939"/>
            <a:chOff x="0" y="0"/>
            <a:chExt cx="9002063" cy="1054585"/>
          </a:xfrm>
        </p:grpSpPr>
        <p:sp>
          <p:nvSpPr>
            <p:cNvPr name="TextBox 20" id="20"/>
            <p:cNvSpPr txBox="true"/>
            <p:nvPr/>
          </p:nvSpPr>
          <p:spPr>
            <a:xfrm rot="0">
              <a:off x="0" y="-95250"/>
              <a:ext cx="9002063" cy="11498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9"/>
                </a:lnSpc>
                <a:spcBef>
                  <a:spcPct val="0"/>
                </a:spcBef>
              </a:pPr>
              <a:r>
                <a:rPr lang="en-US" b="true" sz="5192">
                  <a:solidFill>
                    <a:srgbClr val="FFFFFF"/>
                  </a:solidFill>
                  <a:latin typeface="Inter Semi-Bold"/>
                  <a:ea typeface="Inter Semi-Bold"/>
                  <a:cs typeface="Inter Semi-Bold"/>
                  <a:sym typeface="Inter Semi-Bold"/>
                </a:rPr>
                <a:t>Nadpis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1367595" y="-85725"/>
              <a:ext cx="994077" cy="11124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092"/>
                </a:lnSpc>
                <a:spcBef>
                  <a:spcPct val="0"/>
                </a:spcBef>
              </a:pPr>
              <a:r>
                <a:rPr lang="en-US" b="true" sz="5065">
                  <a:solidFill>
                    <a:srgbClr val="FFFFFF"/>
                  </a:solidFill>
                  <a:latin typeface="Inter Semi-Bold"/>
                  <a:ea typeface="Inter Semi-Bold"/>
                  <a:cs typeface="Inter Semi-Bold"/>
                  <a:sym typeface="Inter Semi-Bold"/>
                </a:rPr>
                <a:t>4.</a:t>
              </a:r>
              <a:r>
                <a:rPr lang="en-US" b="true" sz="5065">
                  <a:solidFill>
                    <a:srgbClr val="000000"/>
                  </a:solidFill>
                  <a:latin typeface="Inter Semi-Bold"/>
                  <a:ea typeface="Inter Semi-Bold"/>
                  <a:cs typeface="Inter Semi-Bold"/>
                  <a:sym typeface="Inter Semi-Bold"/>
                </a:rPr>
                <a:t> </a:t>
              </a: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10399953" y="-4320801"/>
            <a:ext cx="7452282" cy="18367393"/>
          </a:xfrm>
          <a:custGeom>
            <a:avLst/>
            <a:gdLst/>
            <a:ahLst/>
            <a:cxnLst/>
            <a:rect r="r" b="b" t="t" l="l"/>
            <a:pathLst>
              <a:path h="18367393" w="7452282">
                <a:moveTo>
                  <a:pt x="0" y="0"/>
                </a:moveTo>
                <a:lnTo>
                  <a:pt x="7452281" y="0"/>
                </a:lnTo>
                <a:lnTo>
                  <a:pt x="7452281" y="18367392"/>
                </a:lnTo>
                <a:lnTo>
                  <a:pt x="0" y="183673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</a:blip>
            <a:stretch>
              <a:fillRect l="-141991" t="-37665" r="-385318" b="-41666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920353" y="-432899"/>
            <a:ext cx="4146379" cy="2923197"/>
          </a:xfrm>
          <a:custGeom>
            <a:avLst/>
            <a:gdLst/>
            <a:ahLst/>
            <a:cxnLst/>
            <a:rect r="r" b="b" t="t" l="l"/>
            <a:pathLst>
              <a:path h="2923197" w="4146379">
                <a:moveTo>
                  <a:pt x="0" y="0"/>
                </a:moveTo>
                <a:lnTo>
                  <a:pt x="4146379" y="0"/>
                </a:lnTo>
                <a:lnTo>
                  <a:pt x="4146379" y="2923198"/>
                </a:lnTo>
                <a:lnTo>
                  <a:pt x="0" y="29231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8336212" y="-4463165"/>
            <a:ext cx="14059052" cy="18367393"/>
          </a:xfrm>
          <a:custGeom>
            <a:avLst/>
            <a:gdLst/>
            <a:ahLst/>
            <a:cxnLst/>
            <a:rect r="r" b="b" t="t" l="l"/>
            <a:pathLst>
              <a:path h="18367393" w="14059052">
                <a:moveTo>
                  <a:pt x="0" y="0"/>
                </a:moveTo>
                <a:lnTo>
                  <a:pt x="14059052" y="0"/>
                </a:lnTo>
                <a:lnTo>
                  <a:pt x="14059052" y="18367392"/>
                </a:lnTo>
                <a:lnTo>
                  <a:pt x="0" y="183673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</a:blip>
            <a:stretch>
              <a:fillRect l="-16087" t="-37665" r="-216430" b="-41666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153139" y="1816004"/>
            <a:ext cx="2669530" cy="953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34"/>
              </a:lnSpc>
              <a:spcBef>
                <a:spcPct val="0"/>
              </a:spcBef>
            </a:pPr>
            <a:r>
              <a:rPr lang="en-US" b="true" sz="5596">
                <a:solidFill>
                  <a:srgbClr val="000000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NADPIS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08906" y="1816004"/>
            <a:ext cx="519931" cy="953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34"/>
              </a:lnSpc>
              <a:spcBef>
                <a:spcPct val="0"/>
              </a:spcBef>
            </a:pPr>
            <a:r>
              <a:rPr lang="en-US" b="true" sz="5596">
                <a:solidFill>
                  <a:srgbClr val="000000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1.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22405" y="2909329"/>
            <a:ext cx="5330998" cy="495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4"/>
              </a:lnSpc>
              <a:spcBef>
                <a:spcPct val="0"/>
              </a:spcBef>
            </a:pPr>
            <a:r>
              <a:rPr lang="en-US" b="true" sz="2996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Text odstavce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920353" y="-432899"/>
            <a:ext cx="4146379" cy="2923197"/>
          </a:xfrm>
          <a:custGeom>
            <a:avLst/>
            <a:gdLst/>
            <a:ahLst/>
            <a:cxnLst/>
            <a:rect r="r" b="b" t="t" l="l"/>
            <a:pathLst>
              <a:path h="2923197" w="4146379">
                <a:moveTo>
                  <a:pt x="0" y="0"/>
                </a:moveTo>
                <a:lnTo>
                  <a:pt x="4146379" y="0"/>
                </a:lnTo>
                <a:lnTo>
                  <a:pt x="4146379" y="2923198"/>
                </a:lnTo>
                <a:lnTo>
                  <a:pt x="0" y="29231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8336212" y="-4463165"/>
            <a:ext cx="15772163" cy="18367393"/>
          </a:xfrm>
          <a:custGeom>
            <a:avLst/>
            <a:gdLst/>
            <a:ahLst/>
            <a:cxnLst/>
            <a:rect r="r" b="b" t="t" l="l"/>
            <a:pathLst>
              <a:path h="18367393" w="15772163">
                <a:moveTo>
                  <a:pt x="0" y="0"/>
                </a:moveTo>
                <a:lnTo>
                  <a:pt x="15772163" y="0"/>
                </a:lnTo>
                <a:lnTo>
                  <a:pt x="15772163" y="18367392"/>
                </a:lnTo>
                <a:lnTo>
                  <a:pt x="0" y="183673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</a:blip>
            <a:stretch>
              <a:fillRect l="-14340" t="-37665" r="-182061" b="-41666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153139" y="1816004"/>
            <a:ext cx="2669530" cy="953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34"/>
              </a:lnSpc>
              <a:spcBef>
                <a:spcPct val="0"/>
              </a:spcBef>
            </a:pPr>
            <a:r>
              <a:rPr lang="en-US" b="true" sz="5596">
                <a:solidFill>
                  <a:srgbClr val="000000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NADPIS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44798" y="1816004"/>
            <a:ext cx="648146" cy="953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34"/>
              </a:lnSpc>
              <a:spcBef>
                <a:spcPct val="0"/>
              </a:spcBef>
            </a:pPr>
            <a:r>
              <a:rPr lang="en-US" b="true" sz="5596">
                <a:solidFill>
                  <a:srgbClr val="000000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2.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22405" y="2909329"/>
            <a:ext cx="5330998" cy="495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4"/>
              </a:lnSpc>
              <a:spcBef>
                <a:spcPct val="0"/>
              </a:spcBef>
            </a:pPr>
            <a:r>
              <a:rPr lang="en-US" b="true" sz="2996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Text odstavce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920353" y="-432899"/>
            <a:ext cx="4146379" cy="2923197"/>
          </a:xfrm>
          <a:custGeom>
            <a:avLst/>
            <a:gdLst/>
            <a:ahLst/>
            <a:cxnLst/>
            <a:rect r="r" b="b" t="t" l="l"/>
            <a:pathLst>
              <a:path h="2923197" w="4146379">
                <a:moveTo>
                  <a:pt x="0" y="0"/>
                </a:moveTo>
                <a:lnTo>
                  <a:pt x="4146379" y="0"/>
                </a:lnTo>
                <a:lnTo>
                  <a:pt x="4146379" y="2923198"/>
                </a:lnTo>
                <a:lnTo>
                  <a:pt x="0" y="29231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8336212" y="-4463165"/>
            <a:ext cx="15772163" cy="18367393"/>
          </a:xfrm>
          <a:custGeom>
            <a:avLst/>
            <a:gdLst/>
            <a:ahLst/>
            <a:cxnLst/>
            <a:rect r="r" b="b" t="t" l="l"/>
            <a:pathLst>
              <a:path h="18367393" w="15772163">
                <a:moveTo>
                  <a:pt x="0" y="0"/>
                </a:moveTo>
                <a:lnTo>
                  <a:pt x="15772163" y="0"/>
                </a:lnTo>
                <a:lnTo>
                  <a:pt x="15772163" y="18367392"/>
                </a:lnTo>
                <a:lnTo>
                  <a:pt x="0" y="183673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</a:blip>
            <a:stretch>
              <a:fillRect l="-14340" t="-37665" r="-182061" b="-41666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153139" y="1816004"/>
            <a:ext cx="2669530" cy="953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34"/>
              </a:lnSpc>
              <a:spcBef>
                <a:spcPct val="0"/>
              </a:spcBef>
            </a:pPr>
            <a:r>
              <a:rPr lang="en-US" b="true" sz="5596">
                <a:solidFill>
                  <a:srgbClr val="000000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NADPIS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41784" y="1816004"/>
            <a:ext cx="654174" cy="953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34"/>
              </a:lnSpc>
              <a:spcBef>
                <a:spcPct val="0"/>
              </a:spcBef>
            </a:pPr>
            <a:r>
              <a:rPr lang="en-US" b="true" sz="5596">
                <a:solidFill>
                  <a:srgbClr val="000000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3.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22405" y="2909329"/>
            <a:ext cx="5330998" cy="495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4"/>
              </a:lnSpc>
              <a:spcBef>
                <a:spcPct val="0"/>
              </a:spcBef>
            </a:pPr>
            <a:r>
              <a:rPr lang="en-US" b="true" sz="2996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Text odstavce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975394" y="-128635"/>
            <a:ext cx="10684002" cy="10415635"/>
            <a:chOff x="0" y="0"/>
            <a:chExt cx="2813894" cy="27432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13894" cy="2743213"/>
            </a:xfrm>
            <a:custGeom>
              <a:avLst/>
              <a:gdLst/>
              <a:ahLst/>
              <a:cxnLst/>
              <a:rect r="r" b="b" t="t" l="l"/>
              <a:pathLst>
                <a:path h="2743213" w="2813894">
                  <a:moveTo>
                    <a:pt x="0" y="0"/>
                  </a:moveTo>
                  <a:lnTo>
                    <a:pt x="2813894" y="0"/>
                  </a:lnTo>
                  <a:lnTo>
                    <a:pt x="2813894" y="2743213"/>
                  </a:lnTo>
                  <a:lnTo>
                    <a:pt x="0" y="2743213"/>
                  </a:lnTo>
                  <a:close/>
                </a:path>
              </a:pathLst>
            </a:custGeom>
            <a:solidFill>
              <a:srgbClr val="D7E3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813894" cy="27813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920353" y="-432899"/>
            <a:ext cx="4146379" cy="2923197"/>
          </a:xfrm>
          <a:custGeom>
            <a:avLst/>
            <a:gdLst/>
            <a:ahLst/>
            <a:cxnLst/>
            <a:rect r="r" b="b" t="t" l="l"/>
            <a:pathLst>
              <a:path h="2923197" w="4146379">
                <a:moveTo>
                  <a:pt x="0" y="0"/>
                </a:moveTo>
                <a:lnTo>
                  <a:pt x="4146379" y="0"/>
                </a:lnTo>
                <a:lnTo>
                  <a:pt x="4146379" y="2923198"/>
                </a:lnTo>
                <a:lnTo>
                  <a:pt x="0" y="29231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284050" y="-300149"/>
            <a:ext cx="13601445" cy="10758663"/>
            <a:chOff x="0" y="0"/>
            <a:chExt cx="3582274" cy="283355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582274" cy="2833557"/>
            </a:xfrm>
            <a:custGeom>
              <a:avLst/>
              <a:gdLst/>
              <a:ahLst/>
              <a:cxnLst/>
              <a:rect r="r" b="b" t="t" l="l"/>
              <a:pathLst>
                <a:path h="2833557" w="3582274">
                  <a:moveTo>
                    <a:pt x="0" y="0"/>
                  </a:moveTo>
                  <a:lnTo>
                    <a:pt x="3582274" y="0"/>
                  </a:lnTo>
                  <a:lnTo>
                    <a:pt x="3582274" y="2833557"/>
                  </a:lnTo>
                  <a:lnTo>
                    <a:pt x="0" y="2833557"/>
                  </a:lnTo>
                  <a:close/>
                </a:path>
              </a:pathLst>
            </a:custGeom>
            <a:solidFill>
              <a:srgbClr val="0466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582274" cy="28716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5143779" y="4300589"/>
            <a:ext cx="2745789" cy="1404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64"/>
              </a:lnSpc>
              <a:spcBef>
                <a:spcPct val="0"/>
              </a:spcBef>
            </a:pPr>
            <a:r>
              <a:rPr lang="en-US" b="true" sz="8260">
                <a:solidFill>
                  <a:srgbClr val="FFFFFF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TEXT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3317396" y="-4320801"/>
            <a:ext cx="4534839" cy="18367393"/>
          </a:xfrm>
          <a:custGeom>
            <a:avLst/>
            <a:gdLst/>
            <a:ahLst/>
            <a:cxnLst/>
            <a:rect r="r" b="b" t="t" l="l"/>
            <a:pathLst>
              <a:path h="18367393" w="4534839">
                <a:moveTo>
                  <a:pt x="0" y="0"/>
                </a:moveTo>
                <a:lnTo>
                  <a:pt x="4534838" y="0"/>
                </a:lnTo>
                <a:lnTo>
                  <a:pt x="4534838" y="18367392"/>
                </a:lnTo>
                <a:lnTo>
                  <a:pt x="0" y="183673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</a:blip>
            <a:stretch>
              <a:fillRect l="-297674" t="-37665" r="-633209" b="-41666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975394" y="-128635"/>
            <a:ext cx="10684002" cy="10415635"/>
            <a:chOff x="0" y="0"/>
            <a:chExt cx="2813894" cy="27432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13894" cy="2743213"/>
            </a:xfrm>
            <a:custGeom>
              <a:avLst/>
              <a:gdLst/>
              <a:ahLst/>
              <a:cxnLst/>
              <a:rect r="r" b="b" t="t" l="l"/>
              <a:pathLst>
                <a:path h="2743213" w="2813894">
                  <a:moveTo>
                    <a:pt x="0" y="0"/>
                  </a:moveTo>
                  <a:lnTo>
                    <a:pt x="2813894" y="0"/>
                  </a:lnTo>
                  <a:lnTo>
                    <a:pt x="2813894" y="2743213"/>
                  </a:lnTo>
                  <a:lnTo>
                    <a:pt x="0" y="2743213"/>
                  </a:lnTo>
                  <a:close/>
                </a:path>
              </a:pathLst>
            </a:custGeom>
            <a:solidFill>
              <a:srgbClr val="D7E3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813894" cy="27813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920353" y="-432899"/>
            <a:ext cx="4146379" cy="2923197"/>
          </a:xfrm>
          <a:custGeom>
            <a:avLst/>
            <a:gdLst/>
            <a:ahLst/>
            <a:cxnLst/>
            <a:rect r="r" b="b" t="t" l="l"/>
            <a:pathLst>
              <a:path h="2923197" w="4146379">
                <a:moveTo>
                  <a:pt x="0" y="0"/>
                </a:moveTo>
                <a:lnTo>
                  <a:pt x="4146379" y="0"/>
                </a:lnTo>
                <a:lnTo>
                  <a:pt x="4146379" y="2923198"/>
                </a:lnTo>
                <a:lnTo>
                  <a:pt x="0" y="29231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284050" y="-300149"/>
            <a:ext cx="10684002" cy="10758663"/>
            <a:chOff x="0" y="0"/>
            <a:chExt cx="2813894" cy="283355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813894" cy="2833557"/>
            </a:xfrm>
            <a:custGeom>
              <a:avLst/>
              <a:gdLst/>
              <a:ahLst/>
              <a:cxnLst/>
              <a:rect r="r" b="b" t="t" l="l"/>
              <a:pathLst>
                <a:path h="2833557" w="2813894">
                  <a:moveTo>
                    <a:pt x="0" y="0"/>
                  </a:moveTo>
                  <a:lnTo>
                    <a:pt x="2813894" y="0"/>
                  </a:lnTo>
                  <a:lnTo>
                    <a:pt x="2813894" y="2833557"/>
                  </a:lnTo>
                  <a:lnTo>
                    <a:pt x="0" y="2833557"/>
                  </a:lnTo>
                  <a:close/>
                </a:path>
              </a:pathLst>
            </a:custGeom>
            <a:solidFill>
              <a:srgbClr val="0466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813894" cy="28716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399953" y="-4320801"/>
            <a:ext cx="7452282" cy="18367393"/>
          </a:xfrm>
          <a:custGeom>
            <a:avLst/>
            <a:gdLst/>
            <a:ahLst/>
            <a:cxnLst/>
            <a:rect r="r" b="b" t="t" l="l"/>
            <a:pathLst>
              <a:path h="18367393" w="7452282">
                <a:moveTo>
                  <a:pt x="0" y="0"/>
                </a:moveTo>
                <a:lnTo>
                  <a:pt x="7452281" y="0"/>
                </a:lnTo>
                <a:lnTo>
                  <a:pt x="7452281" y="18367392"/>
                </a:lnTo>
                <a:lnTo>
                  <a:pt x="0" y="183673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</a:blip>
            <a:stretch>
              <a:fillRect l="-141991" t="-37665" r="-385318" b="-41666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0" y="-150075"/>
            <a:ext cx="10399953" cy="10587149"/>
          </a:xfrm>
          <a:custGeom>
            <a:avLst/>
            <a:gdLst/>
            <a:ahLst/>
            <a:cxnLst/>
            <a:rect r="r" b="b" t="t" l="l"/>
            <a:pathLst>
              <a:path h="10587149" w="10399953">
                <a:moveTo>
                  <a:pt x="0" y="0"/>
                </a:moveTo>
                <a:lnTo>
                  <a:pt x="10399953" y="0"/>
                </a:lnTo>
                <a:lnTo>
                  <a:pt x="10399953" y="10587150"/>
                </a:lnTo>
                <a:lnTo>
                  <a:pt x="0" y="105871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6952" t="-129" r="-18956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920353" y="-432899"/>
            <a:ext cx="4146379" cy="2923197"/>
          </a:xfrm>
          <a:custGeom>
            <a:avLst/>
            <a:gdLst/>
            <a:ahLst/>
            <a:cxnLst/>
            <a:rect r="r" b="b" t="t" l="l"/>
            <a:pathLst>
              <a:path h="2923197" w="4146379">
                <a:moveTo>
                  <a:pt x="0" y="0"/>
                </a:moveTo>
                <a:lnTo>
                  <a:pt x="4146379" y="0"/>
                </a:lnTo>
                <a:lnTo>
                  <a:pt x="4146379" y="2923198"/>
                </a:lnTo>
                <a:lnTo>
                  <a:pt x="0" y="29231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8336212" y="-4463165"/>
            <a:ext cx="15772163" cy="18367393"/>
          </a:xfrm>
          <a:custGeom>
            <a:avLst/>
            <a:gdLst/>
            <a:ahLst/>
            <a:cxnLst/>
            <a:rect r="r" b="b" t="t" l="l"/>
            <a:pathLst>
              <a:path h="18367393" w="15772163">
                <a:moveTo>
                  <a:pt x="0" y="0"/>
                </a:moveTo>
                <a:lnTo>
                  <a:pt x="15772163" y="0"/>
                </a:lnTo>
                <a:lnTo>
                  <a:pt x="15772163" y="18367392"/>
                </a:lnTo>
                <a:lnTo>
                  <a:pt x="0" y="183673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</a:blip>
            <a:stretch>
              <a:fillRect l="-14340" t="-37665" r="-182061" b="-41666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153139" y="1816004"/>
            <a:ext cx="2669530" cy="953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34"/>
              </a:lnSpc>
              <a:spcBef>
                <a:spcPct val="0"/>
              </a:spcBef>
            </a:pPr>
            <a:r>
              <a:rPr lang="en-US" b="true" sz="5596">
                <a:solidFill>
                  <a:srgbClr val="000000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NADPIS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36352" y="1816004"/>
            <a:ext cx="665038" cy="953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34"/>
              </a:lnSpc>
              <a:spcBef>
                <a:spcPct val="0"/>
              </a:spcBef>
            </a:pPr>
            <a:r>
              <a:rPr lang="en-US" b="true" sz="5596">
                <a:solidFill>
                  <a:srgbClr val="000000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4.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22405" y="2909329"/>
            <a:ext cx="5330998" cy="495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4"/>
              </a:lnSpc>
              <a:spcBef>
                <a:spcPct val="0"/>
              </a:spcBef>
            </a:pPr>
            <a:r>
              <a:rPr lang="en-US" b="true" sz="2996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Text odstavce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920353" y="-432899"/>
            <a:ext cx="4146379" cy="2923197"/>
          </a:xfrm>
          <a:custGeom>
            <a:avLst/>
            <a:gdLst/>
            <a:ahLst/>
            <a:cxnLst/>
            <a:rect r="r" b="b" t="t" l="l"/>
            <a:pathLst>
              <a:path h="2923197" w="4146379">
                <a:moveTo>
                  <a:pt x="0" y="0"/>
                </a:moveTo>
                <a:lnTo>
                  <a:pt x="4146379" y="0"/>
                </a:lnTo>
                <a:lnTo>
                  <a:pt x="4146379" y="2923198"/>
                </a:lnTo>
                <a:lnTo>
                  <a:pt x="0" y="29231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8336212" y="-4463165"/>
            <a:ext cx="15772163" cy="18367393"/>
          </a:xfrm>
          <a:custGeom>
            <a:avLst/>
            <a:gdLst/>
            <a:ahLst/>
            <a:cxnLst/>
            <a:rect r="r" b="b" t="t" l="l"/>
            <a:pathLst>
              <a:path h="18367393" w="15772163">
                <a:moveTo>
                  <a:pt x="0" y="0"/>
                </a:moveTo>
                <a:lnTo>
                  <a:pt x="15772163" y="0"/>
                </a:lnTo>
                <a:lnTo>
                  <a:pt x="15772163" y="18367392"/>
                </a:lnTo>
                <a:lnTo>
                  <a:pt x="0" y="183673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</a:blip>
            <a:stretch>
              <a:fillRect l="-14340" t="-37665" r="-182061" b="-41666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153139" y="1816004"/>
            <a:ext cx="2669530" cy="953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34"/>
              </a:lnSpc>
              <a:spcBef>
                <a:spcPct val="0"/>
              </a:spcBef>
            </a:pPr>
            <a:r>
              <a:rPr lang="en-US" b="true" sz="5596">
                <a:solidFill>
                  <a:srgbClr val="000000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NADPIS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49486" y="1816004"/>
            <a:ext cx="638770" cy="953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34"/>
              </a:lnSpc>
              <a:spcBef>
                <a:spcPct val="0"/>
              </a:spcBef>
            </a:pPr>
            <a:r>
              <a:rPr lang="en-US" b="true" sz="5596">
                <a:solidFill>
                  <a:srgbClr val="000000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5.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22405" y="2909329"/>
            <a:ext cx="5330998" cy="495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4"/>
              </a:lnSpc>
              <a:spcBef>
                <a:spcPct val="0"/>
              </a:spcBef>
            </a:pPr>
            <a:r>
              <a:rPr lang="en-US" b="true" sz="2996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Text odstavce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DAGr_ug77qs</dc:identifier>
  <dcterms:modified xsi:type="dcterms:W3CDTF">2011-08-01T06:04:30Z</dcterms:modified>
  <cp:revision>1</cp:revision>
  <dc:title>Nadpis: Společnost vědeckých expertů cestovního ruchu</dc:title>
</cp:coreProperties>
</file>